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7" r:id="rId6"/>
    <p:sldId id="256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80"/>
    <p:restoredTop sz="96327"/>
  </p:normalViewPr>
  <p:slideViewPr>
    <p:cSldViewPr snapToGrid="0">
      <p:cViewPr>
        <p:scale>
          <a:sx n="75" d="100"/>
          <a:sy n="75" d="100"/>
        </p:scale>
        <p:origin x="1742" y="2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D21A-1703-F789-4FED-BD738A15A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Educational Game 2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7D84D-6C13-1EC6-145A-00C8908AD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3518" y="1263296"/>
            <a:ext cx="1883232" cy="1410408"/>
          </a:xfrm>
        </p:spPr>
        <p:txBody>
          <a:bodyPr/>
          <a:lstStyle/>
          <a:p>
            <a:r>
              <a:rPr lang="en-GB" dirty="0"/>
              <a:t>Sam De </a:t>
            </a:r>
            <a:r>
              <a:rPr lang="en-GB" dirty="0" err="1"/>
              <a:t>Wispelaere</a:t>
            </a:r>
            <a:endParaRPr lang="en-GB" dirty="0"/>
          </a:p>
          <a:p>
            <a:r>
              <a:rPr lang="en-GB" dirty="0"/>
              <a:t>Nigel </a:t>
            </a:r>
            <a:r>
              <a:rPr lang="en-GB" dirty="0" err="1"/>
              <a:t>Belderbos</a:t>
            </a:r>
            <a:endParaRPr lang="en-GB" dirty="0"/>
          </a:p>
          <a:p>
            <a:r>
              <a:rPr lang="en-GB" dirty="0"/>
              <a:t>Nikita </a:t>
            </a:r>
            <a:r>
              <a:rPr lang="en-GB" dirty="0" err="1"/>
              <a:t>Vandecasteele</a:t>
            </a:r>
            <a:endParaRPr lang="en-GB" dirty="0"/>
          </a:p>
          <a:p>
            <a:r>
              <a:rPr lang="en-GB" dirty="0"/>
              <a:t>Colin Bossuyt</a:t>
            </a:r>
            <a:endParaRPr lang="nl-BE" dirty="0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A17544EF-1B76-6ACD-CE1D-31983507EB2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7" b="20877"/>
          <a:stretch>
            <a:fillRect/>
          </a:stretch>
        </p:blipFill>
        <p:spPr>
          <a:xfrm>
            <a:off x="2590800" y="2663825"/>
            <a:ext cx="9601200" cy="41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35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F072-063C-ACCD-89A5-61DCA59D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Game 6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6197816-49DF-D48F-95D6-1D450C53EE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err="1"/>
              <a:t>Forest</a:t>
            </a:r>
            <a:r>
              <a:rPr lang="nl-BE" dirty="0"/>
              <a:t> Fire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0BE06D7-0BCF-20BE-1D39-F75A1AF5EF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Tijdelijke aanduiding voor inhoud 4">
            <a:extLst>
              <a:ext uri="{FF2B5EF4-FFF2-40B4-BE49-F238E27FC236}">
                <a16:creationId xmlns:a16="http://schemas.microsoft.com/office/drawing/2014/main" id="{DE9E5F4B-FF33-DFEC-9A20-FD881D766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28" r="21125" b="-1"/>
          <a:stretch/>
        </p:blipFill>
        <p:spPr>
          <a:xfrm>
            <a:off x="7208165" y="1262934"/>
            <a:ext cx="3967835" cy="4088530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DA8B60A7-774D-5E70-006F-07C0EBEA04D3}"/>
              </a:ext>
            </a:extLst>
          </p:cNvPr>
          <p:cNvSpPr txBox="1"/>
          <p:nvPr/>
        </p:nvSpPr>
        <p:spPr>
          <a:xfrm>
            <a:off x="1109236" y="2295147"/>
            <a:ext cx="5250924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Doel: </a:t>
            </a:r>
            <a:r>
              <a:rPr lang="en-US" dirty="0" err="1"/>
              <a:t>vlieg</a:t>
            </a:r>
            <a:r>
              <a:rPr lang="en-US" dirty="0"/>
              <a:t> met de </a:t>
            </a:r>
            <a:r>
              <a:rPr lang="en-US" dirty="0" err="1"/>
              <a:t>vogel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de </a:t>
            </a:r>
            <a:r>
              <a:rPr lang="en-US" dirty="0" err="1"/>
              <a:t>bomen</a:t>
            </a: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Hoe: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spel</a:t>
            </a:r>
            <a:r>
              <a:rPr lang="en-US" dirty="0"/>
              <a:t> </a:t>
            </a:r>
            <a:r>
              <a:rPr lang="en-US" dirty="0" err="1"/>
              <a:t>werkt</a:t>
            </a:r>
            <a:r>
              <a:rPr lang="en-US" dirty="0"/>
              <a:t> op de </a:t>
            </a:r>
            <a:r>
              <a:rPr lang="en-US" dirty="0" err="1"/>
              <a:t>zelfde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</a:t>
            </a:r>
            <a:r>
              <a:rPr lang="en-US" dirty="0" err="1"/>
              <a:t>zoals</a:t>
            </a:r>
            <a:r>
              <a:rPr lang="en-US" dirty="0"/>
              <a:t> het </a:t>
            </a:r>
            <a:r>
              <a:rPr lang="en-US" dirty="0" err="1"/>
              <a:t>spel</a:t>
            </a:r>
            <a:r>
              <a:rPr lang="en-US" dirty="0"/>
              <a:t> </a:t>
            </a:r>
            <a:r>
              <a:rPr lang="en-US" dirty="0" err="1"/>
              <a:t>flappybird</a:t>
            </a:r>
            <a:r>
              <a:rPr lang="en-US" dirty="0"/>
              <a:t> je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klikken</a:t>
            </a:r>
            <a:r>
              <a:rPr lang="en-US" dirty="0"/>
              <a:t> om de </a:t>
            </a:r>
            <a:r>
              <a:rPr lang="en-US" dirty="0" err="1"/>
              <a:t>volgen</a:t>
            </a:r>
            <a:r>
              <a:rPr lang="en-US" dirty="0"/>
              <a:t> </a:t>
            </a:r>
            <a:r>
              <a:rPr lang="en-US" dirty="0" err="1"/>
              <a:t>hoger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laten </a:t>
            </a:r>
            <a:r>
              <a:rPr lang="en-US" dirty="0" err="1"/>
              <a:t>vliegen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5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28654B-4653-3B46-934A-A7245780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Game 7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79AF6C-0799-0419-5149-7180C24EBD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memory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075DC43-C040-E384-49C0-14F99AB641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4FD6E67-45C5-B647-A596-EE52B7F2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575" y="1633356"/>
            <a:ext cx="4869754" cy="27270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F9FC5A41-9217-5BE8-2856-D5EABBF6DACA}"/>
              </a:ext>
            </a:extLst>
          </p:cNvPr>
          <p:cNvSpPr txBox="1"/>
          <p:nvPr/>
        </p:nvSpPr>
        <p:spPr>
          <a:xfrm>
            <a:off x="491830" y="2239009"/>
            <a:ext cx="5103596" cy="2922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200" dirty="0">
              <a:solidFill>
                <a:srgbClr val="0F496F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Doel</a:t>
            </a:r>
            <a:r>
              <a:rPr lang="en-US" dirty="0"/>
              <a:t>: </a:t>
            </a:r>
            <a:r>
              <a:rPr lang="en-US" dirty="0" err="1"/>
              <a:t>vind</a:t>
            </a:r>
            <a:r>
              <a:rPr lang="en-US" dirty="0"/>
              <a:t> 2 </a:t>
            </a:r>
            <a:r>
              <a:rPr lang="en-US" dirty="0" err="1"/>
              <a:t>dezelfde</a:t>
            </a:r>
            <a:r>
              <a:rPr lang="en-US" dirty="0"/>
              <a:t> </a:t>
            </a:r>
            <a:r>
              <a:rPr lang="en-US" dirty="0" err="1"/>
              <a:t>tekens</a:t>
            </a: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Hoe: </a:t>
            </a:r>
            <a:r>
              <a:rPr lang="en-US" dirty="0"/>
              <a:t>je </a:t>
            </a:r>
            <a:r>
              <a:rPr lang="en-US" dirty="0" err="1"/>
              <a:t>kan</a:t>
            </a:r>
            <a:r>
              <a:rPr lang="en-US" dirty="0"/>
              <a:t> 2 </a:t>
            </a:r>
            <a:r>
              <a:rPr lang="en-US" dirty="0" err="1"/>
              <a:t>kaarten</a:t>
            </a:r>
            <a:r>
              <a:rPr lang="en-US" dirty="0"/>
              <a:t> </a:t>
            </a:r>
            <a:r>
              <a:rPr lang="en-US" dirty="0" err="1"/>
              <a:t>omdraaien</a:t>
            </a:r>
            <a:r>
              <a:rPr lang="en-US" dirty="0"/>
              <a:t> </a:t>
            </a:r>
            <a:r>
              <a:rPr lang="en-US" dirty="0" err="1"/>
              <a:t>iedere</a:t>
            </a:r>
            <a:r>
              <a:rPr lang="en-US" dirty="0"/>
              <a:t> </a:t>
            </a:r>
            <a:r>
              <a:rPr lang="en-US" dirty="0" err="1"/>
              <a:t>beurt</a:t>
            </a:r>
            <a:r>
              <a:rPr lang="en-US" dirty="0"/>
              <a:t> prober 2 </a:t>
            </a:r>
            <a:r>
              <a:rPr lang="en-US" dirty="0" err="1"/>
              <a:t>dezelde</a:t>
            </a:r>
            <a:r>
              <a:rPr lang="en-US" dirty="0"/>
              <a:t> </a:t>
            </a:r>
            <a:r>
              <a:rPr lang="en-US" dirty="0" err="1"/>
              <a:t>kaarten</a:t>
            </a:r>
            <a:r>
              <a:rPr lang="en-US" dirty="0"/>
              <a:t> </a:t>
            </a:r>
            <a:r>
              <a:rPr lang="en-US" dirty="0" err="1"/>
              <a:t>tergelijk</a:t>
            </a:r>
            <a:r>
              <a:rPr lang="en-US" dirty="0"/>
              <a:t>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draaien</a:t>
            </a: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200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57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1EF97-0FFF-F3BF-F341-99D848290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Educational</a:t>
            </a:r>
            <a:r>
              <a:rPr lang="nl-BE" dirty="0"/>
              <a:t> part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35BC61D-7D86-0223-DAE9-75BABE998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89A825-BDCA-EDE2-AEE3-8C8A22F7461A}"/>
              </a:ext>
            </a:extLst>
          </p:cNvPr>
          <p:cNvSpPr txBox="1"/>
          <p:nvPr/>
        </p:nvSpPr>
        <p:spPr>
          <a:xfrm>
            <a:off x="1335110" y="2214813"/>
            <a:ext cx="3652361" cy="2922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Ai </a:t>
            </a:r>
            <a:r>
              <a:rPr lang="en-US" dirty="0" err="1"/>
              <a:t>tekst</a:t>
            </a:r>
            <a:r>
              <a:rPr lang="en-US" dirty="0"/>
              <a:t> to speech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 err="1"/>
              <a:t>Diavoorstelling</a:t>
            </a:r>
            <a:r>
              <a:rPr lang="en-US" dirty="0"/>
              <a:t> van </a:t>
            </a:r>
            <a:r>
              <a:rPr lang="en-US" dirty="0" err="1"/>
              <a:t>foto's</a:t>
            </a: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1 – 1.30 min</a:t>
            </a:r>
          </a:p>
        </p:txBody>
      </p:sp>
      <p:pic>
        <p:nvPicPr>
          <p:cNvPr id="7" name="Afbeelding 6" descr="Afbeelding met buitenshuis, water, hond, natuur&#10;&#10;Automatisch gegenereerde beschrijving">
            <a:extLst>
              <a:ext uri="{FF2B5EF4-FFF2-40B4-BE49-F238E27FC236}">
                <a16:creationId xmlns:a16="http://schemas.microsoft.com/office/drawing/2014/main" id="{7B47947E-42AF-B392-8344-E663E6A6C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9" r="30544" b="-1"/>
          <a:stretch/>
        </p:blipFill>
        <p:spPr>
          <a:xfrm>
            <a:off x="5158870" y="1107132"/>
            <a:ext cx="3311119" cy="2967046"/>
          </a:xfrm>
          <a:custGeom>
            <a:avLst/>
            <a:gdLst/>
            <a:ahLst/>
            <a:cxnLst/>
            <a:rect l="l" t="t" r="r" b="b"/>
            <a:pathLst>
              <a:path w="3311119" h="2967046">
                <a:moveTo>
                  <a:pt x="534609" y="0"/>
                </a:moveTo>
                <a:lnTo>
                  <a:pt x="3311119" y="0"/>
                </a:lnTo>
                <a:lnTo>
                  <a:pt x="3311119" y="2967046"/>
                </a:lnTo>
                <a:lnTo>
                  <a:pt x="0" y="2967046"/>
                </a:lnTo>
                <a:lnTo>
                  <a:pt x="0" y="534609"/>
                </a:lnTo>
                <a:close/>
              </a:path>
            </a:pathLst>
          </a:custGeom>
        </p:spPr>
      </p:pic>
      <p:pic>
        <p:nvPicPr>
          <p:cNvPr id="8" name="Afbeelding 7" descr="Afbeelding met zoogdier, Gewone zeehond, buitenshuis, Zeezoogdier&#10;&#10;Automatisch gegenereerde beschrijving">
            <a:extLst>
              <a:ext uri="{FF2B5EF4-FFF2-40B4-BE49-F238E27FC236}">
                <a16:creationId xmlns:a16="http://schemas.microsoft.com/office/drawing/2014/main" id="{7951E879-0C0B-E650-F8E7-8A48355DB1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r="-3" b="-3"/>
          <a:stretch/>
        </p:blipFill>
        <p:spPr>
          <a:xfrm>
            <a:off x="8620799" y="1107626"/>
            <a:ext cx="2783422" cy="1701655"/>
          </a:xfrm>
          <a:prstGeom prst="rect">
            <a:avLst/>
          </a:prstGeom>
        </p:spPr>
      </p:pic>
      <p:pic>
        <p:nvPicPr>
          <p:cNvPr id="9" name="Afbeelding 8" descr="Afbeelding met eetbare zeevis en schaal- en schelpdieren, persoon, vis, buitenshuis&#10;&#10;Automatisch gegenereerde beschrijving">
            <a:extLst>
              <a:ext uri="{FF2B5EF4-FFF2-40B4-BE49-F238E27FC236}">
                <a16:creationId xmlns:a16="http://schemas.microsoft.com/office/drawing/2014/main" id="{C3531294-DDFD-2FCD-A9BE-67631FF402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1" r="3" b="7520"/>
          <a:stretch/>
        </p:blipFill>
        <p:spPr>
          <a:xfrm>
            <a:off x="5155694" y="4204063"/>
            <a:ext cx="3314293" cy="1859120"/>
          </a:xfrm>
          <a:prstGeom prst="rect">
            <a:avLst/>
          </a:prstGeom>
        </p:spPr>
      </p:pic>
      <p:pic>
        <p:nvPicPr>
          <p:cNvPr id="10" name="Afbeelding 9" descr="Afbeelding met fabriek, hemel, gebouw, wolk&#10;&#10;Automatisch gegenereerde beschrijving">
            <a:extLst>
              <a:ext uri="{FF2B5EF4-FFF2-40B4-BE49-F238E27FC236}">
                <a16:creationId xmlns:a16="http://schemas.microsoft.com/office/drawing/2014/main" id="{75696B41-C649-B797-0D25-4084BF60D0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6" r="21644" b="1"/>
          <a:stretch/>
        </p:blipFill>
        <p:spPr>
          <a:xfrm>
            <a:off x="8610203" y="2939164"/>
            <a:ext cx="2794018" cy="3124019"/>
          </a:xfrm>
          <a:custGeom>
            <a:avLst/>
            <a:gdLst/>
            <a:ahLst/>
            <a:cxnLst/>
            <a:rect l="l" t="t" r="r" b="b"/>
            <a:pathLst>
              <a:path w="2794018" h="3124019">
                <a:moveTo>
                  <a:pt x="0" y="0"/>
                </a:moveTo>
                <a:lnTo>
                  <a:pt x="2794018" y="0"/>
                </a:lnTo>
                <a:lnTo>
                  <a:pt x="2794018" y="2589410"/>
                </a:lnTo>
                <a:lnTo>
                  <a:pt x="2259409" y="3124019"/>
                </a:lnTo>
                <a:lnTo>
                  <a:pt x="0" y="312401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1281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1BF0E-A913-3FE4-E6E9-13B3C04E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Wie deed wat?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C358D58-0971-CA9B-E001-642196254C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D2884F5-8CBE-ECA6-9FAC-90745C6F807C}"/>
              </a:ext>
            </a:extLst>
          </p:cNvPr>
          <p:cNvSpPr txBox="1"/>
          <p:nvPr/>
        </p:nvSpPr>
        <p:spPr>
          <a:xfrm>
            <a:off x="2059530" y="1704371"/>
            <a:ext cx="294022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/>
              <a:t>Nigel </a:t>
            </a:r>
            <a:r>
              <a:rPr lang="nl-BE" sz="2000" b="1" dirty="0" err="1"/>
              <a:t>Belderbos</a:t>
            </a:r>
            <a:endParaRPr lang="nl-BE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Programmeren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/>
              <a:t>Plastic in The Ocean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 err="1"/>
              <a:t>Forest</a:t>
            </a:r>
            <a:r>
              <a:rPr lang="nl-BE" dirty="0"/>
              <a:t> On Fire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/>
              <a:t>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/>
              <a:t>Free The Fish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Documentatie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769CECB-1917-5671-3C3E-34C3F63F0FBB}"/>
              </a:ext>
            </a:extLst>
          </p:cNvPr>
          <p:cNvSpPr txBox="1"/>
          <p:nvPr/>
        </p:nvSpPr>
        <p:spPr>
          <a:xfrm>
            <a:off x="2059530" y="3943440"/>
            <a:ext cx="330363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2000" b="1" dirty="0"/>
              <a:t>Sam De </a:t>
            </a:r>
            <a:r>
              <a:rPr lang="nl-BE" sz="2000" b="1" dirty="0" err="1"/>
              <a:t>Wispelaere</a:t>
            </a:r>
            <a:endParaRPr lang="nl-BE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Programmeren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 err="1"/>
              <a:t>Stacking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Documentatie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Educatieve video’s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Presentaties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48013A7-AD79-CF43-A61E-C27097AFA879}"/>
              </a:ext>
            </a:extLst>
          </p:cNvPr>
          <p:cNvSpPr txBox="1"/>
          <p:nvPr/>
        </p:nvSpPr>
        <p:spPr>
          <a:xfrm>
            <a:off x="6483650" y="1704371"/>
            <a:ext cx="285823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2000" b="1" dirty="0"/>
              <a:t>Nikita Vandecasteele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Programmeren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/>
              <a:t>Oil </a:t>
            </a:r>
            <a:r>
              <a:rPr lang="nl-BE" dirty="0" err="1"/>
              <a:t>Cleanup</a:t>
            </a:r>
            <a:r>
              <a:rPr lang="nl-B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Documentatie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Sprites tekenen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BB31B7A-0C85-DDD2-86AB-519CCB7D3166}"/>
              </a:ext>
            </a:extLst>
          </p:cNvPr>
          <p:cNvSpPr txBox="1"/>
          <p:nvPr/>
        </p:nvSpPr>
        <p:spPr>
          <a:xfrm>
            <a:off x="6634479" y="3943440"/>
            <a:ext cx="377920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2000" b="1" dirty="0"/>
              <a:t>Colin </a:t>
            </a:r>
            <a:r>
              <a:rPr lang="nl-BE" sz="2000" b="1" dirty="0" err="1"/>
              <a:t>Bossuyt</a:t>
            </a:r>
            <a:endParaRPr lang="nl-BE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Programmeren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 err="1"/>
              <a:t>Factory</a:t>
            </a:r>
            <a:r>
              <a:rPr lang="nl-BE" dirty="0"/>
              <a:t> </a:t>
            </a:r>
            <a:r>
              <a:rPr lang="nl-BE" dirty="0" err="1"/>
              <a:t>Wrecking</a:t>
            </a:r>
            <a:endParaRPr lang="nl-B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 err="1"/>
              <a:t>Overlay</a:t>
            </a:r>
            <a:r>
              <a:rPr lang="nl-BE" dirty="0"/>
              <a:t> / </a:t>
            </a:r>
            <a:r>
              <a:rPr lang="nl-BE" dirty="0" err="1"/>
              <a:t>settings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Documentatie</a:t>
            </a:r>
          </a:p>
        </p:txBody>
      </p:sp>
    </p:spTree>
    <p:extLst>
      <p:ext uri="{BB962C8B-B14F-4D97-AF65-F5344CB8AC3E}">
        <p14:creationId xmlns:p14="http://schemas.microsoft.com/office/powerpoint/2010/main" val="2678159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851C56C-9D23-D9E5-E45D-3614067F8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US" dirty="0"/>
              <a:t>The assignment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5304F62-3CFE-B5C5-8779-130E9B1A13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>
            <a:normAutofit/>
          </a:bodyPr>
          <a:lstStyle/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 err="1"/>
              <a:t>Educatief</a:t>
            </a:r>
            <a:r>
              <a:rPr lang="en-US" dirty="0"/>
              <a:t> </a:t>
            </a:r>
            <a:r>
              <a:rPr lang="en-US" dirty="0" err="1"/>
              <a:t>spel</a:t>
            </a:r>
            <a:r>
              <a:rPr lang="en-US" dirty="0"/>
              <a:t> over </a:t>
            </a:r>
            <a:r>
              <a:rPr lang="en-US" dirty="0" err="1"/>
              <a:t>klimaatverandering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/of </a:t>
            </a:r>
            <a:r>
              <a:rPr lang="en-US" dirty="0" err="1"/>
              <a:t>gendergelijkheid</a:t>
            </a:r>
            <a:endParaRPr lang="en-US" dirty="0"/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 err="1"/>
              <a:t>Mobiele</a:t>
            </a:r>
            <a:r>
              <a:rPr lang="en-US" dirty="0"/>
              <a:t> app of </a:t>
            </a:r>
            <a:r>
              <a:rPr lang="en-US" dirty="0" err="1"/>
              <a:t>fysiek</a:t>
            </a:r>
            <a:r>
              <a:rPr lang="en-US" dirty="0"/>
              <a:t> </a:t>
            </a:r>
            <a:r>
              <a:rPr lang="en-US" dirty="0" err="1"/>
              <a:t>spel</a:t>
            </a:r>
            <a:endParaRPr lang="en-US" dirty="0"/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kinderen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6-14j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 err="1"/>
              <a:t>Bewustzijn</a:t>
            </a:r>
            <a:r>
              <a:rPr lang="en-US" dirty="0"/>
              <a:t> van de </a:t>
            </a:r>
            <a:r>
              <a:rPr lang="en-US" dirty="0" err="1"/>
              <a:t>jeugd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8AFB78-9D61-2291-46AA-165F03634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Doel van het project</a:t>
            </a:r>
          </a:p>
        </p:txBody>
      </p:sp>
      <p:pic>
        <p:nvPicPr>
          <p:cNvPr id="3" name="Picture 4" descr="How Video Games Have Changed The World">
            <a:extLst>
              <a:ext uri="{FF2B5EF4-FFF2-40B4-BE49-F238E27FC236}">
                <a16:creationId xmlns:a16="http://schemas.microsoft.com/office/drawing/2014/main" id="{0E10B8AC-ADC9-DCF7-DB7C-38C20916F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8" r="21640"/>
          <a:stretch/>
        </p:blipFill>
        <p:spPr bwMode="auto">
          <a:xfrm>
            <a:off x="8114262" y="1354305"/>
            <a:ext cx="3239538" cy="4334450"/>
          </a:xfrm>
          <a:custGeom>
            <a:avLst/>
            <a:gdLst/>
            <a:ahLst/>
            <a:cxnLst/>
            <a:rect l="l" t="t" r="r" b="b"/>
            <a:pathLst>
              <a:path w="3239538" h="4334450">
                <a:moveTo>
                  <a:pt x="322464" y="0"/>
                </a:moveTo>
                <a:lnTo>
                  <a:pt x="3239538" y="0"/>
                </a:lnTo>
                <a:lnTo>
                  <a:pt x="3239538" y="4011987"/>
                </a:lnTo>
                <a:lnTo>
                  <a:pt x="2917075" y="4334450"/>
                </a:lnTo>
                <a:lnTo>
                  <a:pt x="0" y="4334450"/>
                </a:lnTo>
                <a:lnTo>
                  <a:pt x="0" y="322464"/>
                </a:lnTo>
                <a:close/>
              </a:path>
            </a:pathLst>
          </a:custGeom>
          <a:noFill/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E396DD-281D-13B1-9407-F5FB8C168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Brain Stormen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4983C63-349A-7D05-2E1D-161B90567E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2EA02D0-9D51-1F43-4384-F963AE7A1A44}"/>
              </a:ext>
            </a:extLst>
          </p:cNvPr>
          <p:cNvSpPr txBox="1"/>
          <p:nvPr/>
        </p:nvSpPr>
        <p:spPr>
          <a:xfrm>
            <a:off x="3139440" y="1554480"/>
            <a:ext cx="5425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Klimaat</a:t>
            </a:r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 err="1"/>
              <a:t>Educational</a:t>
            </a:r>
            <a:r>
              <a:rPr lang="nl-BE" dirty="0"/>
              <a:t> game</a:t>
            </a:r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04F9539A-385A-7C6F-0FDE-87074FDAB7F5}"/>
              </a:ext>
            </a:extLst>
          </p:cNvPr>
          <p:cNvSpPr/>
          <p:nvPr/>
        </p:nvSpPr>
        <p:spPr>
          <a:xfrm>
            <a:off x="5623560" y="2067777"/>
            <a:ext cx="457200" cy="3220720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i="0" dirty="0" err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Se poser la question, c'est le début de la réponse.">
            <a:extLst>
              <a:ext uri="{FF2B5EF4-FFF2-40B4-BE49-F238E27FC236}">
                <a16:creationId xmlns:a16="http://schemas.microsoft.com/office/drawing/2014/main" id="{7DE635A9-A8F3-7C0E-BB18-D5F78264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045" y="2485885"/>
            <a:ext cx="1886230" cy="188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31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05AB3-D615-509D-76BA-E7944A62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Mini </a:t>
            </a:r>
            <a:r>
              <a:rPr lang="nl-BE" dirty="0" err="1"/>
              <a:t>Game’s</a:t>
            </a:r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083AE9C-A5AC-66E2-58A0-780CC2AE64BA}"/>
              </a:ext>
            </a:extLst>
          </p:cNvPr>
          <p:cNvSpPr txBox="1"/>
          <p:nvPr/>
        </p:nvSpPr>
        <p:spPr>
          <a:xfrm>
            <a:off x="1271045" y="1326229"/>
            <a:ext cx="214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- Zee vervuiling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D7973A8-786F-6C0D-D72A-2DDBDE8F2B77}"/>
              </a:ext>
            </a:extLst>
          </p:cNvPr>
          <p:cNvSpPr txBox="1"/>
          <p:nvPr/>
        </p:nvSpPr>
        <p:spPr>
          <a:xfrm>
            <a:off x="5241302" y="1326229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- Industrie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F6A7EAF-FE7A-8E37-CF80-EAE3CF0D011E}"/>
              </a:ext>
            </a:extLst>
          </p:cNvPr>
          <p:cNvSpPr txBox="1"/>
          <p:nvPr/>
        </p:nvSpPr>
        <p:spPr>
          <a:xfrm>
            <a:off x="9154999" y="1401642"/>
            <a:ext cx="1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- Bos</a:t>
            </a:r>
          </a:p>
        </p:txBody>
      </p:sp>
      <p:pic>
        <p:nvPicPr>
          <p:cNvPr id="9" name="Tijdelijke aanduiding voor afbeelding 9">
            <a:extLst>
              <a:ext uri="{FF2B5EF4-FFF2-40B4-BE49-F238E27FC236}">
                <a16:creationId xmlns:a16="http://schemas.microsoft.com/office/drawing/2014/main" id="{E393B919-299C-5922-ABFA-597FC28F1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4" t="430" r="5136" b="-430"/>
          <a:stretch/>
        </p:blipFill>
        <p:spPr>
          <a:xfrm>
            <a:off x="543098" y="3024899"/>
            <a:ext cx="1396979" cy="1090208"/>
          </a:xfrm>
          <a:prstGeom prst="snip2DiagRect">
            <a:avLst>
              <a:gd name="adj1" fmla="val 10815"/>
              <a:gd name="adj2" fmla="val 5386"/>
            </a:avLst>
          </a:prstGeom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0" name="Tijdelijke aanduiding voor afbeelding 13">
            <a:extLst>
              <a:ext uri="{FF2B5EF4-FFF2-40B4-BE49-F238E27FC236}">
                <a16:creationId xmlns:a16="http://schemas.microsoft.com/office/drawing/2014/main" id="{DFABB50E-CF6B-90D6-9BB4-1053F7F9CB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9" t="480" r="14033" b="564"/>
          <a:stretch/>
        </p:blipFill>
        <p:spPr>
          <a:xfrm>
            <a:off x="1763716" y="4297701"/>
            <a:ext cx="1639359" cy="1287415"/>
          </a:xfrm>
          <a:prstGeom prst="snip2DiagRect">
            <a:avLst>
              <a:gd name="adj1" fmla="val 10815"/>
              <a:gd name="adj2" fmla="val 0"/>
            </a:avLst>
          </a:prstGeom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61C8EEC-C018-3CAF-5577-A8D0944337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82" t="814" r="12696" b="1428"/>
          <a:stretch/>
        </p:blipFill>
        <p:spPr>
          <a:xfrm>
            <a:off x="2134653" y="2095670"/>
            <a:ext cx="1724249" cy="1391520"/>
          </a:xfrm>
          <a:prstGeom prst="snip2DiagRect">
            <a:avLst>
              <a:gd name="adj1" fmla="val 10986"/>
              <a:gd name="adj2" fmla="val 0"/>
            </a:avLst>
          </a:prstGeom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2" name="Picture 2" descr="A cartoon of a rainbow&#10;&#10;Description automatically generated">
            <a:extLst>
              <a:ext uri="{FF2B5EF4-FFF2-40B4-BE49-F238E27FC236}">
                <a16:creationId xmlns:a16="http://schemas.microsoft.com/office/drawing/2014/main" id="{0E4B31EF-F931-0C10-C80F-13B14D651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" r="23309" b="1"/>
          <a:stretch/>
        </p:blipFill>
        <p:spPr bwMode="auto">
          <a:xfrm>
            <a:off x="4473667" y="2282588"/>
            <a:ext cx="1622333" cy="12874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actory wrecking image">
            <a:extLst>
              <a:ext uri="{FF2B5EF4-FFF2-40B4-BE49-F238E27FC236}">
                <a16:creationId xmlns:a16="http://schemas.microsoft.com/office/drawing/2014/main" id="{BAD0E3E5-DCE1-F254-71DA-B073BAA89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5" r="12416" b="-2"/>
          <a:stretch/>
        </p:blipFill>
        <p:spPr bwMode="auto">
          <a:xfrm>
            <a:off x="5720980" y="3920998"/>
            <a:ext cx="1830978" cy="1452987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95ED45CA-BB5C-0FF4-73BC-315077C03A34}"/>
              </a:ext>
            </a:extLst>
          </p:cNvPr>
          <p:cNvSpPr/>
          <p:nvPr/>
        </p:nvSpPr>
        <p:spPr>
          <a:xfrm>
            <a:off x="348791" y="1401643"/>
            <a:ext cx="3676454" cy="466626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0AE641FD-96ED-49C9-99DE-242A8E3F03DD}"/>
              </a:ext>
            </a:extLst>
          </p:cNvPr>
          <p:cNvSpPr/>
          <p:nvPr/>
        </p:nvSpPr>
        <p:spPr>
          <a:xfrm>
            <a:off x="4180787" y="1401643"/>
            <a:ext cx="3676454" cy="466626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950B3485-7A5C-6121-E67D-F20771517D90}"/>
              </a:ext>
            </a:extLst>
          </p:cNvPr>
          <p:cNvSpPr/>
          <p:nvPr/>
        </p:nvSpPr>
        <p:spPr>
          <a:xfrm>
            <a:off x="7934227" y="1401642"/>
            <a:ext cx="3676454" cy="466626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7" name="Picture 2" descr="flappy image">
            <a:extLst>
              <a:ext uri="{FF2B5EF4-FFF2-40B4-BE49-F238E27FC236}">
                <a16:creationId xmlns:a16="http://schemas.microsoft.com/office/drawing/2014/main" id="{5E81DC76-C258-64E4-E428-988DEFAD4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3" t="2216" r="2412" b="4099"/>
          <a:stretch/>
        </p:blipFill>
        <p:spPr bwMode="auto">
          <a:xfrm>
            <a:off x="8274703" y="2381451"/>
            <a:ext cx="2995502" cy="237710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Tijdelijke aanduiding voor inhoud 4">
            <a:extLst>
              <a:ext uri="{FF2B5EF4-FFF2-40B4-BE49-F238E27FC236}">
                <a16:creationId xmlns:a16="http://schemas.microsoft.com/office/drawing/2014/main" id="{10A4FA37-FDD3-09F7-A831-CFA727C4D41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528" r="21125" b="-1"/>
          <a:stretch/>
        </p:blipFill>
        <p:spPr>
          <a:xfrm>
            <a:off x="8274703" y="2381451"/>
            <a:ext cx="2995502" cy="2377104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04411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DE2CA-0731-836E-D8CB-FB6BB024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Game 1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1264C26-0049-6D0F-8AB1-F410F22C6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Plastic Catch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122C20F-574D-B9B9-C588-C1AD3F6A0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47" r="-2" b="-2"/>
          <a:stretch/>
        </p:blipFill>
        <p:spPr>
          <a:xfrm>
            <a:off x="5996860" y="1479792"/>
            <a:ext cx="5356940" cy="4251042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08D62A79-EEBD-D78A-B2FA-9FF1A07302C1}"/>
              </a:ext>
            </a:extLst>
          </p:cNvPr>
          <p:cNvSpPr txBox="1"/>
          <p:nvPr/>
        </p:nvSpPr>
        <p:spPr>
          <a:xfrm>
            <a:off x="1336040" y="2461545"/>
            <a:ext cx="4434840" cy="307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Doel: </a:t>
            </a:r>
            <a:r>
              <a:rPr lang="en-US" dirty="0" err="1"/>
              <a:t>plastiek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de </a:t>
            </a:r>
            <a:r>
              <a:rPr lang="en-US" dirty="0" err="1"/>
              <a:t>oceaan</a:t>
            </a:r>
            <a:r>
              <a:rPr lang="en-US" dirty="0"/>
              <a:t> </a:t>
            </a:r>
            <a:r>
              <a:rPr lang="en-US" dirty="0" err="1"/>
              <a:t>vissen</a:t>
            </a: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Hoe: </a:t>
            </a:r>
            <a:r>
              <a:rPr lang="en-US" dirty="0" err="1"/>
              <a:t>als</a:t>
            </a:r>
            <a:r>
              <a:rPr lang="en-US" dirty="0"/>
              <a:t> de </a:t>
            </a:r>
            <a:r>
              <a:rPr lang="en-US" dirty="0" err="1"/>
              <a:t>speler</a:t>
            </a:r>
            <a:r>
              <a:rPr lang="en-US" dirty="0"/>
              <a:t> met de </a:t>
            </a:r>
            <a:r>
              <a:rPr lang="en-US" dirty="0" err="1"/>
              <a:t>muis</a:t>
            </a:r>
            <a:r>
              <a:rPr lang="en-US" dirty="0"/>
              <a:t> over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stuk</a:t>
            </a:r>
            <a:r>
              <a:rPr lang="en-US" dirty="0"/>
              <a:t> </a:t>
            </a:r>
            <a:r>
              <a:rPr lang="en-US" dirty="0" err="1"/>
              <a:t>plastiek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automatisch</a:t>
            </a:r>
            <a:r>
              <a:rPr lang="en-US" dirty="0"/>
              <a:t> </a:t>
            </a:r>
            <a:r>
              <a:rPr lang="en-US" dirty="0" err="1"/>
              <a:t>weg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29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C6A7E-C831-EB11-A7E7-4E3128785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Game 2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5730B45-BFEA-C7BD-EAD1-44FF8134D9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Oil </a:t>
            </a:r>
            <a:r>
              <a:rPr lang="nl-BE" dirty="0" err="1"/>
              <a:t>Cleanup</a:t>
            </a:r>
            <a:r>
              <a:rPr lang="nl-BE" dirty="0"/>
              <a:t>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1944120-CF7D-E42C-D983-943339FEBF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A3F0352-0CFD-98A9-6CC5-712E26B77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1" r="9424" b="-2"/>
          <a:stretch/>
        </p:blipFill>
        <p:spPr>
          <a:xfrm>
            <a:off x="6096000" y="1807860"/>
            <a:ext cx="4942018" cy="3921777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8B892EE-8A01-1A59-FFB8-F7C96E031CD9}"/>
              </a:ext>
            </a:extLst>
          </p:cNvPr>
          <p:cNvSpPr txBox="1"/>
          <p:nvPr/>
        </p:nvSpPr>
        <p:spPr>
          <a:xfrm>
            <a:off x="613750" y="2659411"/>
            <a:ext cx="5329850" cy="307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Doel: </a:t>
            </a:r>
            <a:r>
              <a:rPr lang="en-US" dirty="0"/>
              <a:t>Olie in de ocean </a:t>
            </a:r>
            <a:r>
              <a:rPr lang="en-US" dirty="0" err="1"/>
              <a:t>opkuisen</a:t>
            </a: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Hoe: </a:t>
            </a:r>
            <a:r>
              <a:rPr lang="en-US" dirty="0"/>
              <a:t>Als de speller met de </a:t>
            </a:r>
            <a:r>
              <a:rPr lang="en-US" dirty="0" err="1"/>
              <a:t>spons</a:t>
            </a:r>
            <a:r>
              <a:rPr lang="en-US" dirty="0"/>
              <a:t>(de </a:t>
            </a:r>
            <a:r>
              <a:rPr lang="en-US" dirty="0" err="1"/>
              <a:t>muis</a:t>
            </a:r>
            <a:r>
              <a:rPr lang="en-US" dirty="0"/>
              <a:t>) over de </a:t>
            </a:r>
            <a:r>
              <a:rPr lang="en-US" dirty="0" err="1"/>
              <a:t>olie</a:t>
            </a:r>
            <a:r>
              <a:rPr lang="en-US" dirty="0"/>
              <a:t> </a:t>
            </a:r>
            <a:r>
              <a:rPr lang="nl-NL" dirty="0"/>
              <a:t>wrijft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bepaalde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weg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47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AF685-33B9-691E-2DAA-0692D9E3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Game 3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A6DD0C0-48CF-A5F6-BE0C-B5749C275B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Free The Fish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3DA3182-CA72-67C5-5C8A-8605AEDAA0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078EB00-0459-ED56-A226-D090E92AE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5" r="15146" b="-1"/>
          <a:stretch/>
        </p:blipFill>
        <p:spPr>
          <a:xfrm>
            <a:off x="6315261" y="1368263"/>
            <a:ext cx="5246635" cy="416350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C41DFD17-B1E5-F336-F689-F09EC282BF8B}"/>
              </a:ext>
            </a:extLst>
          </p:cNvPr>
          <p:cNvSpPr txBox="1"/>
          <p:nvPr/>
        </p:nvSpPr>
        <p:spPr>
          <a:xfrm>
            <a:off x="934877" y="2461545"/>
            <a:ext cx="5161123" cy="307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Doel: </a:t>
            </a:r>
            <a:r>
              <a:rPr lang="en-US" dirty="0" err="1"/>
              <a:t>bevrij</a:t>
            </a:r>
            <a:r>
              <a:rPr lang="en-US" dirty="0"/>
              <a:t> de </a:t>
            </a:r>
            <a:r>
              <a:rPr lang="en-US" dirty="0" err="1"/>
              <a:t>gevangen</a:t>
            </a:r>
            <a:r>
              <a:rPr lang="en-US" dirty="0"/>
              <a:t> </a:t>
            </a:r>
            <a:r>
              <a:rPr lang="en-US" dirty="0" err="1"/>
              <a:t>vissen</a:t>
            </a: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Hoe: </a:t>
            </a:r>
            <a:r>
              <a:rPr lang="en-US" dirty="0"/>
              <a:t>door op de </a:t>
            </a:r>
            <a:r>
              <a:rPr lang="en-US" dirty="0" err="1"/>
              <a:t>netten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klikken</a:t>
            </a:r>
            <a:r>
              <a:rPr lang="en-US" dirty="0"/>
              <a:t> die </a:t>
            </a:r>
            <a:r>
              <a:rPr lang="en-US" dirty="0" err="1"/>
              <a:t>aan</a:t>
            </a:r>
            <a:r>
              <a:rPr lang="en-US" dirty="0"/>
              <a:t> de </a:t>
            </a:r>
            <a:r>
              <a:rPr lang="en-US" dirty="0" err="1"/>
              <a:t>booten</a:t>
            </a:r>
            <a:r>
              <a:rPr lang="en-US" dirty="0"/>
              <a:t> </a:t>
            </a:r>
            <a:r>
              <a:rPr lang="en-US" dirty="0" err="1"/>
              <a:t>hangen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klikken</a:t>
            </a:r>
            <a:r>
              <a:rPr lang="en-US" dirty="0"/>
              <a:t> </a:t>
            </a:r>
            <a:r>
              <a:rPr lang="en-US" dirty="0" err="1"/>
              <a:t>bevrijd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vis doe </a:t>
            </a:r>
            <a:r>
              <a:rPr lang="en-US" dirty="0" err="1"/>
              <a:t>dit</a:t>
            </a:r>
            <a:r>
              <a:rPr lang="en-US" dirty="0"/>
              <a:t>  </a:t>
            </a:r>
            <a:r>
              <a:rPr lang="en-US" dirty="0" err="1"/>
              <a:t>keer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33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C0B855-457E-A8FF-1A51-6E39B22A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Game 4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6F57D71-82DB-B8FC-838D-1E0A9196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err="1"/>
              <a:t>Stacking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AE4B904-6839-8A6D-82F9-B535C45D6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A30DBAA-C7A5-9EEA-97C8-B3D5BA69F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597" y="1095339"/>
            <a:ext cx="3638043" cy="203730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BC1A61A-7E52-5F2E-64FB-CEC753C1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44" y="3523887"/>
            <a:ext cx="3644461" cy="204089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C2F5E6E3-8CB0-1A8D-02E7-0953A1873359}"/>
              </a:ext>
            </a:extLst>
          </p:cNvPr>
          <p:cNvSpPr txBox="1"/>
          <p:nvPr/>
        </p:nvSpPr>
        <p:spPr>
          <a:xfrm>
            <a:off x="1160869" y="2365251"/>
            <a:ext cx="6253792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Doel: </a:t>
            </a:r>
            <a:r>
              <a:rPr lang="en-US" dirty="0" err="1"/>
              <a:t>windmolens</a:t>
            </a:r>
            <a:r>
              <a:rPr lang="en-US" dirty="0"/>
              <a:t> </a:t>
            </a:r>
            <a:r>
              <a:rPr lang="en-US" dirty="0" err="1"/>
              <a:t>bouwen</a:t>
            </a:r>
            <a:r>
              <a:rPr lang="en-US" dirty="0"/>
              <a:t> / alle levels </a:t>
            </a:r>
            <a:r>
              <a:rPr lang="en-US" dirty="0" err="1"/>
              <a:t>completen</a:t>
            </a: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Hoe: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stuk</a:t>
            </a:r>
            <a:r>
              <a:rPr lang="en-US" dirty="0"/>
              <a:t> van de </a:t>
            </a:r>
            <a:r>
              <a:rPr lang="en-US" dirty="0" err="1"/>
              <a:t>windmolen</a:t>
            </a:r>
            <a:r>
              <a:rPr lang="en-US" dirty="0"/>
              <a:t> </a:t>
            </a:r>
            <a:r>
              <a:rPr lang="en-US" dirty="0" err="1"/>
              <a:t>vliegt</a:t>
            </a:r>
            <a:r>
              <a:rPr lang="en-US" dirty="0"/>
              <a:t> van links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recht</a:t>
            </a:r>
            <a:r>
              <a:rPr lang="en-US" dirty="0"/>
              <a:t>. </a:t>
            </a:r>
            <a:r>
              <a:rPr lang="en-US" dirty="0" err="1"/>
              <a:t>Speler</a:t>
            </a:r>
            <a:r>
              <a:rPr lang="en-US" dirty="0"/>
              <a:t>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klikken</a:t>
            </a:r>
            <a:r>
              <a:rPr lang="en-US" dirty="0"/>
              <a:t> op het </a:t>
            </a:r>
            <a:r>
              <a:rPr lang="en-US" dirty="0" err="1"/>
              <a:t>juiste</a:t>
            </a:r>
            <a:r>
              <a:rPr lang="en-US" dirty="0"/>
              <a:t> moment om de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laten </a:t>
            </a:r>
            <a:r>
              <a:rPr lang="en-US" dirty="0" err="1"/>
              <a:t>zakken</a:t>
            </a:r>
            <a:r>
              <a:rPr lang="en-US" dirty="0"/>
              <a:t>.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moet</a:t>
            </a:r>
            <a:r>
              <a:rPr lang="en-US" dirty="0"/>
              <a:t> op de </a:t>
            </a:r>
            <a:r>
              <a:rPr lang="en-US" dirty="0" err="1"/>
              <a:t>voorige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komen</a:t>
            </a:r>
            <a:r>
              <a:rPr lang="en-US" b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4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5A8D8-95F1-F9C3-E57C-7B79935FA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Game 5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C92A1F4-E219-FDBC-5052-976959DAD8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err="1"/>
              <a:t>Factory</a:t>
            </a:r>
            <a:r>
              <a:rPr lang="nl-BE" dirty="0"/>
              <a:t> </a:t>
            </a:r>
            <a:r>
              <a:rPr lang="nl-BE" dirty="0" err="1"/>
              <a:t>Wrecking</a:t>
            </a:r>
            <a:r>
              <a:rPr lang="nl-BE" dirty="0"/>
              <a:t>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E26AF41-86E2-F411-A882-FF954C5B8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2FBEBE6-A152-0229-E786-8A1468084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27" r="12973" b="-2"/>
          <a:stretch/>
        </p:blipFill>
        <p:spPr>
          <a:xfrm>
            <a:off x="6340575" y="1553487"/>
            <a:ext cx="5013225" cy="3978284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C40F8EEA-415B-EB20-C631-68794D6028E1}"/>
              </a:ext>
            </a:extLst>
          </p:cNvPr>
          <p:cNvSpPr txBox="1"/>
          <p:nvPr/>
        </p:nvSpPr>
        <p:spPr>
          <a:xfrm>
            <a:off x="838200" y="2643307"/>
            <a:ext cx="4649865" cy="307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Doel: </a:t>
            </a:r>
            <a:r>
              <a:rPr lang="en-US" dirty="0" err="1"/>
              <a:t>maak</a:t>
            </a:r>
            <a:r>
              <a:rPr lang="en-US" dirty="0"/>
              <a:t> de </a:t>
            </a:r>
            <a:r>
              <a:rPr lang="en-US" dirty="0" err="1"/>
              <a:t>fabriek</a:t>
            </a:r>
            <a:r>
              <a:rPr lang="en-US" dirty="0"/>
              <a:t> </a:t>
            </a:r>
            <a:r>
              <a:rPr lang="en-US" dirty="0" err="1"/>
              <a:t>stuk</a:t>
            </a: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Hoe: </a:t>
            </a:r>
            <a:r>
              <a:rPr lang="en-US" dirty="0"/>
              <a:t>de speller </a:t>
            </a:r>
            <a:r>
              <a:rPr lang="en-US" dirty="0" err="1"/>
              <a:t>bestuurt</a:t>
            </a:r>
            <a:r>
              <a:rPr lang="en-US" dirty="0"/>
              <a:t> de wrecking ball door op het scherm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klikken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slepen</a:t>
            </a:r>
            <a:r>
              <a:rPr lang="en-US" dirty="0"/>
              <a:t> met de wrecking ball </a:t>
            </a:r>
            <a:r>
              <a:rPr lang="en-US" dirty="0" err="1"/>
              <a:t>kan</a:t>
            </a:r>
            <a:r>
              <a:rPr lang="en-US" dirty="0"/>
              <a:t> de speller de </a:t>
            </a:r>
            <a:r>
              <a:rPr lang="en-US" dirty="0" err="1"/>
              <a:t>fabriek</a:t>
            </a:r>
            <a:r>
              <a:rPr lang="en-US" dirty="0"/>
              <a:t> </a:t>
            </a:r>
            <a:r>
              <a:rPr lang="en-US" dirty="0" err="1"/>
              <a:t>stuk</a:t>
            </a:r>
            <a:r>
              <a:rPr lang="en-US" dirty="0"/>
              <a:t> </a:t>
            </a:r>
            <a:r>
              <a:rPr lang="en-US" dirty="0" err="1"/>
              <a:t>maken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45640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148</TotalTime>
  <Words>353</Words>
  <Application>Microsoft Office PowerPoint</Application>
  <PresentationFormat>Breedbeeld</PresentationFormat>
  <Paragraphs>102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13</vt:i4>
      </vt:variant>
    </vt:vector>
  </HeadingPairs>
  <TitlesOfParts>
    <vt:vector size="24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 3</vt:lpstr>
      <vt:lpstr>Vives Light</vt:lpstr>
      <vt:lpstr>Vives Sand</vt:lpstr>
      <vt:lpstr>Educational Game 2</vt:lpstr>
      <vt:lpstr>The assignment</vt:lpstr>
      <vt:lpstr>Brain Stormen</vt:lpstr>
      <vt:lpstr>Mini Game’s</vt:lpstr>
      <vt:lpstr>Game 1</vt:lpstr>
      <vt:lpstr>Game 2</vt:lpstr>
      <vt:lpstr>Game 3</vt:lpstr>
      <vt:lpstr>Game 4</vt:lpstr>
      <vt:lpstr>Game 5</vt:lpstr>
      <vt:lpstr>Game 6</vt:lpstr>
      <vt:lpstr>Game 7</vt:lpstr>
      <vt:lpstr>Educational part </vt:lpstr>
      <vt:lpstr>Wie deed wat?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 Denoo</dc:creator>
  <cp:lastModifiedBy>Sam De Wispelaere</cp:lastModifiedBy>
  <cp:revision>20</cp:revision>
  <dcterms:created xsi:type="dcterms:W3CDTF">2024-05-18T12:00:17Z</dcterms:created>
  <dcterms:modified xsi:type="dcterms:W3CDTF">2024-05-21T22:17:25Z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